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67A6B5-7F34-4927-8B6F-4C4672558164}" v="20" dt="2022-02-20T14:33:15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4/9/2024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1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7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4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5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7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6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8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1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3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4/9/2024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3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65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i="1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mp on a table&#10;&#10;Description automatically generated">
            <a:extLst>
              <a:ext uri="{FF2B5EF4-FFF2-40B4-BE49-F238E27FC236}">
                <a16:creationId xmlns:a16="http://schemas.microsoft.com/office/drawing/2014/main" id="{10369D69-D2B0-4AEB-B198-4C3F18324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" t="15993" b="5237"/>
          <a:stretch/>
        </p:blipFill>
        <p:spPr>
          <a:xfrm>
            <a:off x="0" y="-8021"/>
            <a:ext cx="12192000" cy="68740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121716-8B64-478F-ABDB-17030AD1B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20000"/>
                </a:schemeClr>
              </a:gs>
              <a:gs pos="78000">
                <a:schemeClr val="bg1">
                  <a:alpha val="30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2D69A-4F15-47FF-8CED-7F488D0A9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723" y="4956811"/>
            <a:ext cx="11439414" cy="897439"/>
          </a:xfrm>
        </p:spPr>
        <p:txBody>
          <a:bodyPr>
            <a:normAutofit/>
          </a:bodyPr>
          <a:lstStyle/>
          <a:p>
            <a:r>
              <a:rPr lang="en-US" sz="5400" i="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Sunday April 7,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861A1-569E-44F2-BB56-1DD2E1830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275" y="5783001"/>
            <a:ext cx="10656310" cy="71405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</a:t>
            </a:r>
            <a:r>
              <a:rPr lang="en-US" sz="3200" baseline="30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nd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of Easter</a:t>
            </a:r>
          </a:p>
        </p:txBody>
      </p:sp>
    </p:spTree>
    <p:extLst>
      <p:ext uri="{BB962C8B-B14F-4D97-AF65-F5344CB8AC3E}">
        <p14:creationId xmlns:p14="http://schemas.microsoft.com/office/powerpoint/2010/main" val="3586951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eorgia Pro Cond Blac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9839</TotalTime>
  <Words>9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Black</vt:lpstr>
      <vt:lpstr>Garamond</vt:lpstr>
      <vt:lpstr>Georgia Pro</vt:lpstr>
      <vt:lpstr>Georgia Pro Cond Black</vt:lpstr>
      <vt:lpstr>SavonVTI</vt:lpstr>
      <vt:lpstr>Sunday April 7,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April 5th, 2020</dc:title>
  <dc:creator>Tom Lilly</dc:creator>
  <cp:lastModifiedBy>Veronica Lester</cp:lastModifiedBy>
  <cp:revision>38</cp:revision>
  <dcterms:created xsi:type="dcterms:W3CDTF">2020-04-08T13:05:17Z</dcterms:created>
  <dcterms:modified xsi:type="dcterms:W3CDTF">2024-04-09T14:21:08Z</dcterms:modified>
</cp:coreProperties>
</file>